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Lst>
  <p:sldSz cx="9144000" cy="6858000" type="screen4x3"/>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0" d="100"/>
          <a:sy n="100" d="100"/>
        </p:scale>
        <p:origin x="-21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zitiv titlu">
    <p:spTree>
      <p:nvGrpSpPr>
        <p:cNvPr id="1" name=""/>
        <p:cNvGrpSpPr/>
        <p:nvPr/>
      </p:nvGrpSpPr>
      <p:grpSpPr>
        <a:xfrm>
          <a:off x="0" y="0"/>
          <a:ext cx="0" cy="0"/>
          <a:chOff x="0" y="0"/>
          <a:chExt cx="0" cy="0"/>
        </a:xfrm>
      </p:grpSpPr>
      <p:sp>
        <p:nvSpPr>
          <p:cNvPr id="7" name="Conector drept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u 28"/>
          <p:cNvSpPr>
            <a:spLocks noGrp="1"/>
          </p:cNvSpPr>
          <p:nvPr>
            <p:ph type="ctrTitle"/>
          </p:nvPr>
        </p:nvSpPr>
        <p:spPr>
          <a:xfrm>
            <a:off x="381000" y="4853411"/>
            <a:ext cx="8458200" cy="1222375"/>
          </a:xfrm>
        </p:spPr>
        <p:txBody>
          <a:bodyPr anchor="t"/>
          <a:lstStyle/>
          <a:p>
            <a:r>
              <a:rPr kumimoji="0" lang="ro-RO" smtClean="0"/>
              <a:t>Faceți clic pentru a edita stilul de titlu Coordonator</a:t>
            </a:r>
            <a:endParaRPr kumimoji="0" lang="en-US"/>
          </a:p>
        </p:txBody>
      </p:sp>
      <p:sp>
        <p:nvSpPr>
          <p:cNvPr id="9" name="Subtitlu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o-RO" smtClean="0"/>
              <a:t>Faceți clic pentru editarea stilului de subtitlu al coordonatorului</a:t>
            </a:r>
            <a:endParaRPr kumimoji="0" lang="en-US"/>
          </a:p>
        </p:txBody>
      </p:sp>
      <p:sp>
        <p:nvSpPr>
          <p:cNvPr id="16" name="Substituent dată 15"/>
          <p:cNvSpPr>
            <a:spLocks noGrp="1"/>
          </p:cNvSpPr>
          <p:nvPr>
            <p:ph type="dt" sz="half" idx="10"/>
          </p:nvPr>
        </p:nvSpPr>
        <p:spPr/>
        <p:txBody>
          <a:bodyPr/>
          <a:lstStyle/>
          <a:p>
            <a:fld id="{5C384D36-D031-4D1F-BFF1-1E3E83F80CE7}" type="datetimeFigureOut">
              <a:rPr lang="ro-RO" smtClean="0"/>
              <a:pPr/>
              <a:t>09.07.2010</a:t>
            </a:fld>
            <a:endParaRPr lang="ro-RO"/>
          </a:p>
        </p:txBody>
      </p:sp>
      <p:sp>
        <p:nvSpPr>
          <p:cNvPr id="2" name="Substituent subsol 1"/>
          <p:cNvSpPr>
            <a:spLocks noGrp="1"/>
          </p:cNvSpPr>
          <p:nvPr>
            <p:ph type="ftr" sz="quarter" idx="11"/>
          </p:nvPr>
        </p:nvSpPr>
        <p:spPr/>
        <p:txBody>
          <a:bodyPr/>
          <a:lstStyle/>
          <a:p>
            <a:endParaRPr lang="ro-RO"/>
          </a:p>
        </p:txBody>
      </p:sp>
      <p:sp>
        <p:nvSpPr>
          <p:cNvPr id="15" name="Substituent număr diapozitiv 14"/>
          <p:cNvSpPr>
            <a:spLocks noGrp="1"/>
          </p:cNvSpPr>
          <p:nvPr>
            <p:ph type="sldNum" sz="quarter" idx="12"/>
          </p:nvPr>
        </p:nvSpPr>
        <p:spPr>
          <a:xfrm>
            <a:off x="8229600" y="6473952"/>
            <a:ext cx="758952" cy="246888"/>
          </a:xfrm>
        </p:spPr>
        <p:txBody>
          <a:bodyPr/>
          <a:lstStyle/>
          <a:p>
            <a:fld id="{0319DF25-606C-40D3-96C9-ADE2369C6FDD}" type="slidenum">
              <a:rPr lang="ro-RO" smtClean="0"/>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p:txBody>
          <a:bodyPr vert="eaVer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5C384D36-D031-4D1F-BFF1-1E3E83F80CE7}" type="datetimeFigureOut">
              <a:rPr lang="ro-RO" smtClean="0"/>
              <a:pPr/>
              <a:t>09.07.2010</a:t>
            </a:fld>
            <a:endParaRPr lang="ro-RO"/>
          </a:p>
        </p:txBody>
      </p:sp>
      <p:sp>
        <p:nvSpPr>
          <p:cNvPr id="5" name="Substituent subsol 4"/>
          <p:cNvSpPr>
            <a:spLocks noGrp="1"/>
          </p:cNvSpPr>
          <p:nvPr>
            <p:ph type="ftr" sz="quarter" idx="11"/>
          </p:nvPr>
        </p:nvSpPr>
        <p:spPr/>
        <p:txBody>
          <a:bodyPr/>
          <a:lstStyle/>
          <a:p>
            <a:endParaRPr lang="ro-RO"/>
          </a:p>
        </p:txBody>
      </p:sp>
      <p:sp>
        <p:nvSpPr>
          <p:cNvPr id="6" name="Substituent număr diapozitiv 5"/>
          <p:cNvSpPr>
            <a:spLocks noGrp="1"/>
          </p:cNvSpPr>
          <p:nvPr>
            <p:ph type="sldNum" sz="quarter" idx="12"/>
          </p:nvPr>
        </p:nvSpPr>
        <p:spPr/>
        <p:txBody>
          <a:bodyPr/>
          <a:lstStyle/>
          <a:p>
            <a:fld id="{0319DF25-606C-40D3-96C9-ADE2369C6FDD}" type="slidenum">
              <a:rPr lang="ro-RO" smtClean="0"/>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858000" y="549276"/>
            <a:ext cx="1828800" cy="5851525"/>
          </a:xfrm>
        </p:spPr>
        <p:txBody>
          <a:bodyPr vert="eaVert"/>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a:xfrm>
            <a:off x="457200" y="549276"/>
            <a:ext cx="6248400" cy="5851525"/>
          </a:xfrm>
        </p:spPr>
        <p:txBody>
          <a:bodyPr vert="eaVer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5C384D36-D031-4D1F-BFF1-1E3E83F80CE7}" type="datetimeFigureOut">
              <a:rPr lang="ro-RO" smtClean="0"/>
              <a:pPr/>
              <a:t>09.07.2010</a:t>
            </a:fld>
            <a:endParaRPr lang="ro-RO"/>
          </a:p>
        </p:txBody>
      </p:sp>
      <p:sp>
        <p:nvSpPr>
          <p:cNvPr id="5" name="Substituent subsol 4"/>
          <p:cNvSpPr>
            <a:spLocks noGrp="1"/>
          </p:cNvSpPr>
          <p:nvPr>
            <p:ph type="ftr" sz="quarter" idx="11"/>
          </p:nvPr>
        </p:nvSpPr>
        <p:spPr/>
        <p:txBody>
          <a:bodyPr/>
          <a:lstStyle/>
          <a:p>
            <a:endParaRPr lang="ro-RO"/>
          </a:p>
        </p:txBody>
      </p:sp>
      <p:sp>
        <p:nvSpPr>
          <p:cNvPr id="6" name="Substituent număr diapozitiv 5"/>
          <p:cNvSpPr>
            <a:spLocks noGrp="1"/>
          </p:cNvSpPr>
          <p:nvPr>
            <p:ph type="sldNum" sz="quarter" idx="12"/>
          </p:nvPr>
        </p:nvSpPr>
        <p:spPr/>
        <p:txBody>
          <a:bodyPr/>
          <a:lstStyle/>
          <a:p>
            <a:fld id="{0319DF25-606C-40D3-96C9-ADE2369C6FDD}" type="slidenum">
              <a:rPr lang="ro-RO" smtClean="0"/>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2" name="Titlu 21"/>
          <p:cNvSpPr>
            <a:spLocks noGrp="1"/>
          </p:cNvSpPr>
          <p:nvPr>
            <p:ph type="title"/>
          </p:nvPr>
        </p:nvSpPr>
        <p:spPr/>
        <p:txBody>
          <a:bodyPr/>
          <a:lstStyle/>
          <a:p>
            <a:r>
              <a:rPr kumimoji="0" lang="ro-RO" smtClean="0"/>
              <a:t>Faceți clic pentru a edita stilul de titlu Coordonator</a:t>
            </a:r>
            <a:endParaRPr kumimoji="0" lang="en-US"/>
          </a:p>
        </p:txBody>
      </p:sp>
      <p:sp>
        <p:nvSpPr>
          <p:cNvPr id="27" name="Substituent conținut 26"/>
          <p:cNvSpPr>
            <a:spLocks noGrp="1"/>
          </p:cNvSpPr>
          <p:nvPr>
            <p:ph idx="1"/>
          </p:nvPr>
        </p:nvSpPr>
        <p:spPr/>
        <p:txBody>
          <a:body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25" name="Substituent dată 24"/>
          <p:cNvSpPr>
            <a:spLocks noGrp="1"/>
          </p:cNvSpPr>
          <p:nvPr>
            <p:ph type="dt" sz="half" idx="10"/>
          </p:nvPr>
        </p:nvSpPr>
        <p:spPr/>
        <p:txBody>
          <a:bodyPr/>
          <a:lstStyle/>
          <a:p>
            <a:fld id="{5C384D36-D031-4D1F-BFF1-1E3E83F80CE7}" type="datetimeFigureOut">
              <a:rPr lang="ro-RO" smtClean="0"/>
              <a:pPr/>
              <a:t>09.07.2010</a:t>
            </a:fld>
            <a:endParaRPr lang="ro-RO"/>
          </a:p>
        </p:txBody>
      </p:sp>
      <p:sp>
        <p:nvSpPr>
          <p:cNvPr id="19" name="Substituent subsol 18"/>
          <p:cNvSpPr>
            <a:spLocks noGrp="1"/>
          </p:cNvSpPr>
          <p:nvPr>
            <p:ph type="ftr" sz="quarter" idx="11"/>
          </p:nvPr>
        </p:nvSpPr>
        <p:spPr>
          <a:xfrm>
            <a:off x="3581400" y="76200"/>
            <a:ext cx="2895600" cy="288925"/>
          </a:xfrm>
        </p:spPr>
        <p:txBody>
          <a:bodyPr/>
          <a:lstStyle/>
          <a:p>
            <a:endParaRPr lang="ro-RO"/>
          </a:p>
        </p:txBody>
      </p:sp>
      <p:sp>
        <p:nvSpPr>
          <p:cNvPr id="16" name="Substituent număr diapozitiv 15"/>
          <p:cNvSpPr>
            <a:spLocks noGrp="1"/>
          </p:cNvSpPr>
          <p:nvPr>
            <p:ph type="sldNum" sz="quarter" idx="12"/>
          </p:nvPr>
        </p:nvSpPr>
        <p:spPr>
          <a:xfrm>
            <a:off x="8229600" y="6473952"/>
            <a:ext cx="758952" cy="246888"/>
          </a:xfrm>
        </p:spPr>
        <p:txBody>
          <a:bodyPr/>
          <a:lstStyle/>
          <a:p>
            <a:fld id="{0319DF25-606C-40D3-96C9-ADE2369C6FDD}" type="slidenum">
              <a:rPr lang="ro-RO" smtClean="0"/>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Antet secțiune">
    <p:bg>
      <p:bgRef idx="1003">
        <a:schemeClr val="bg2"/>
      </p:bgRef>
    </p:bg>
    <p:spTree>
      <p:nvGrpSpPr>
        <p:cNvPr id="1" name=""/>
        <p:cNvGrpSpPr/>
        <p:nvPr/>
      </p:nvGrpSpPr>
      <p:grpSpPr>
        <a:xfrm>
          <a:off x="0" y="0"/>
          <a:ext cx="0" cy="0"/>
          <a:chOff x="0" y="0"/>
          <a:chExt cx="0" cy="0"/>
        </a:xfrm>
      </p:grpSpPr>
      <p:sp>
        <p:nvSpPr>
          <p:cNvPr id="7" name="Conector drept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ubstituent text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o-RO" smtClean="0"/>
              <a:t>Faceți clic pentru a edita stilurile de text Coordonator</a:t>
            </a:r>
          </a:p>
        </p:txBody>
      </p:sp>
      <p:sp>
        <p:nvSpPr>
          <p:cNvPr id="19" name="Substituent dată 18"/>
          <p:cNvSpPr>
            <a:spLocks noGrp="1"/>
          </p:cNvSpPr>
          <p:nvPr>
            <p:ph type="dt" sz="half" idx="10"/>
          </p:nvPr>
        </p:nvSpPr>
        <p:spPr/>
        <p:txBody>
          <a:bodyPr/>
          <a:lstStyle/>
          <a:p>
            <a:fld id="{5C384D36-D031-4D1F-BFF1-1E3E83F80CE7}" type="datetimeFigureOut">
              <a:rPr lang="ro-RO" smtClean="0"/>
              <a:pPr/>
              <a:t>09.07.2010</a:t>
            </a:fld>
            <a:endParaRPr lang="ro-RO"/>
          </a:p>
        </p:txBody>
      </p:sp>
      <p:sp>
        <p:nvSpPr>
          <p:cNvPr id="11" name="Substituent subsol 10"/>
          <p:cNvSpPr>
            <a:spLocks noGrp="1"/>
          </p:cNvSpPr>
          <p:nvPr>
            <p:ph type="ftr" sz="quarter" idx="11"/>
          </p:nvPr>
        </p:nvSpPr>
        <p:spPr/>
        <p:txBody>
          <a:bodyPr/>
          <a:lstStyle/>
          <a:p>
            <a:endParaRPr lang="ro-RO"/>
          </a:p>
        </p:txBody>
      </p:sp>
      <p:sp>
        <p:nvSpPr>
          <p:cNvPr id="16" name="Substituent număr diapozitiv 15"/>
          <p:cNvSpPr>
            <a:spLocks noGrp="1"/>
          </p:cNvSpPr>
          <p:nvPr>
            <p:ph type="sldNum" sz="quarter" idx="12"/>
          </p:nvPr>
        </p:nvSpPr>
        <p:spPr/>
        <p:txBody>
          <a:bodyPr/>
          <a:lstStyle/>
          <a:p>
            <a:fld id="{0319DF25-606C-40D3-96C9-ADE2369C6FDD}" type="slidenum">
              <a:rPr lang="ro-RO" smtClean="0"/>
              <a:pPr/>
              <a:t>‹#›</a:t>
            </a:fld>
            <a:endParaRPr lang="ro-RO"/>
          </a:p>
        </p:txBody>
      </p:sp>
      <p:sp>
        <p:nvSpPr>
          <p:cNvPr id="8" name="Titlu 7"/>
          <p:cNvSpPr>
            <a:spLocks noGrp="1"/>
          </p:cNvSpPr>
          <p:nvPr>
            <p:ph type="title"/>
          </p:nvPr>
        </p:nvSpPr>
        <p:spPr>
          <a:xfrm>
            <a:off x="180475" y="2947085"/>
            <a:ext cx="8686800" cy="1184825"/>
          </a:xfrm>
        </p:spPr>
        <p:txBody>
          <a:bodyPr rtlCol="0" anchor="t"/>
          <a:lstStyle>
            <a:lvl1pPr algn="r">
              <a:defRPr/>
            </a:lvl1pPr>
          </a:lstStyle>
          <a:p>
            <a:r>
              <a:rPr kumimoji="0" lang="ro-RO" smtClean="0"/>
              <a:t>Faceți clic pentru a edita stilul de titlu Coordonator</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0" name="Titlu 19"/>
          <p:cNvSpPr>
            <a:spLocks noGrp="1"/>
          </p:cNvSpPr>
          <p:nvPr>
            <p:ph type="title"/>
          </p:nvPr>
        </p:nvSpPr>
        <p:spPr>
          <a:xfrm>
            <a:off x="301752" y="457200"/>
            <a:ext cx="8686800" cy="841248"/>
          </a:xfrm>
        </p:spPr>
        <p:txBody>
          <a:bodyPr/>
          <a:lstStyle/>
          <a:p>
            <a:r>
              <a:rPr kumimoji="0" lang="ro-RO" smtClean="0"/>
              <a:t>Faceți clic pentru a edita stilul de titlu Coordonator</a:t>
            </a:r>
            <a:endParaRPr kumimoji="0" lang="en-US"/>
          </a:p>
        </p:txBody>
      </p:sp>
      <p:sp>
        <p:nvSpPr>
          <p:cNvPr id="14" name="Substituent conținut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13" name="Substituent conținut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21" name="Substituent dată 20"/>
          <p:cNvSpPr>
            <a:spLocks noGrp="1"/>
          </p:cNvSpPr>
          <p:nvPr>
            <p:ph type="dt" sz="half" idx="10"/>
          </p:nvPr>
        </p:nvSpPr>
        <p:spPr/>
        <p:txBody>
          <a:bodyPr/>
          <a:lstStyle/>
          <a:p>
            <a:fld id="{5C384D36-D031-4D1F-BFF1-1E3E83F80CE7}" type="datetimeFigureOut">
              <a:rPr lang="ro-RO" smtClean="0"/>
              <a:pPr/>
              <a:t>09.07.2010</a:t>
            </a:fld>
            <a:endParaRPr lang="ro-RO"/>
          </a:p>
        </p:txBody>
      </p:sp>
      <p:sp>
        <p:nvSpPr>
          <p:cNvPr id="10" name="Substituent subsol 9"/>
          <p:cNvSpPr>
            <a:spLocks noGrp="1"/>
          </p:cNvSpPr>
          <p:nvPr>
            <p:ph type="ftr" sz="quarter" idx="11"/>
          </p:nvPr>
        </p:nvSpPr>
        <p:spPr/>
        <p:txBody>
          <a:bodyPr/>
          <a:lstStyle/>
          <a:p>
            <a:endParaRPr lang="ro-RO"/>
          </a:p>
        </p:txBody>
      </p:sp>
      <p:sp>
        <p:nvSpPr>
          <p:cNvPr id="31" name="Substituent număr diapozitiv 30"/>
          <p:cNvSpPr>
            <a:spLocks noGrp="1"/>
          </p:cNvSpPr>
          <p:nvPr>
            <p:ph type="sldNum" sz="quarter" idx="12"/>
          </p:nvPr>
        </p:nvSpPr>
        <p:spPr/>
        <p:txBody>
          <a:bodyPr/>
          <a:lstStyle/>
          <a:p>
            <a:fld id="{0319DF25-606C-40D3-96C9-ADE2369C6FDD}" type="slidenum">
              <a:rPr lang="ro-RO" smtClean="0"/>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ție">
    <p:spTree>
      <p:nvGrpSpPr>
        <p:cNvPr id="1" name=""/>
        <p:cNvGrpSpPr/>
        <p:nvPr/>
      </p:nvGrpSpPr>
      <p:grpSpPr>
        <a:xfrm>
          <a:off x="0" y="0"/>
          <a:ext cx="0" cy="0"/>
          <a:chOff x="0" y="0"/>
          <a:chExt cx="0" cy="0"/>
        </a:xfrm>
      </p:grpSpPr>
      <p:sp>
        <p:nvSpPr>
          <p:cNvPr id="29" name="Titlu 28"/>
          <p:cNvSpPr>
            <a:spLocks noGrp="1"/>
          </p:cNvSpPr>
          <p:nvPr>
            <p:ph type="title"/>
          </p:nvPr>
        </p:nvSpPr>
        <p:spPr>
          <a:xfrm>
            <a:off x="304800" y="5410200"/>
            <a:ext cx="8610600" cy="882650"/>
          </a:xfrm>
        </p:spPr>
        <p:txBody>
          <a:bodyPr anchor="ctr"/>
          <a:lstStyle>
            <a:lvl1pPr>
              <a:defRPr/>
            </a:lvl1pPr>
          </a:lstStyle>
          <a:p>
            <a:r>
              <a:rPr kumimoji="0" lang="ro-RO" smtClean="0"/>
              <a:t>Faceți clic pentru a edita stilul de titlu Coordonator</a:t>
            </a:r>
            <a:endParaRPr kumimoji="0" lang="en-US"/>
          </a:p>
        </p:txBody>
      </p:sp>
      <p:sp>
        <p:nvSpPr>
          <p:cNvPr id="13" name="Substituent text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o-RO" smtClean="0"/>
              <a:t>Faceți clic pentru a edita stilurile de text Coordonator</a:t>
            </a:r>
          </a:p>
        </p:txBody>
      </p:sp>
      <p:sp>
        <p:nvSpPr>
          <p:cNvPr id="25" name="Substituent text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o-RO" smtClean="0"/>
              <a:t>Faceți clic pentru a edita stilurile de text Coordonator</a:t>
            </a:r>
          </a:p>
        </p:txBody>
      </p:sp>
      <p:sp>
        <p:nvSpPr>
          <p:cNvPr id="4" name="Substituent conținut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28" name="Substituent conținut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10" name="Substituent dată 9"/>
          <p:cNvSpPr>
            <a:spLocks noGrp="1"/>
          </p:cNvSpPr>
          <p:nvPr>
            <p:ph type="dt" sz="half" idx="10"/>
          </p:nvPr>
        </p:nvSpPr>
        <p:spPr/>
        <p:txBody>
          <a:bodyPr/>
          <a:lstStyle/>
          <a:p>
            <a:fld id="{5C384D36-D031-4D1F-BFF1-1E3E83F80CE7}" type="datetimeFigureOut">
              <a:rPr lang="ro-RO" smtClean="0"/>
              <a:pPr/>
              <a:t>09.07.2010</a:t>
            </a:fld>
            <a:endParaRPr lang="ro-RO"/>
          </a:p>
        </p:txBody>
      </p:sp>
      <p:sp>
        <p:nvSpPr>
          <p:cNvPr id="6" name="Substituent subsol 5"/>
          <p:cNvSpPr>
            <a:spLocks noGrp="1"/>
          </p:cNvSpPr>
          <p:nvPr>
            <p:ph type="ftr" sz="quarter" idx="11"/>
          </p:nvPr>
        </p:nvSpPr>
        <p:spPr/>
        <p:txBody>
          <a:bodyPr/>
          <a:lstStyle/>
          <a:p>
            <a:endParaRPr lang="ro-RO"/>
          </a:p>
        </p:txBody>
      </p:sp>
      <p:sp>
        <p:nvSpPr>
          <p:cNvPr id="7" name="Substituent număr diapozitiv 6"/>
          <p:cNvSpPr>
            <a:spLocks noGrp="1"/>
          </p:cNvSpPr>
          <p:nvPr>
            <p:ph type="sldNum" sz="quarter" idx="12"/>
          </p:nvPr>
        </p:nvSpPr>
        <p:spPr>
          <a:xfrm>
            <a:off x="8229600" y="6477000"/>
            <a:ext cx="762000" cy="246888"/>
          </a:xfrm>
        </p:spPr>
        <p:txBody>
          <a:bodyPr/>
          <a:lstStyle/>
          <a:p>
            <a:fld id="{0319DF25-606C-40D3-96C9-ADE2369C6FDD}" type="slidenum">
              <a:rPr lang="ro-RO" smtClean="0"/>
              <a:pPr/>
              <a:t>‹#›</a:t>
            </a:fld>
            <a:endParaRPr lang="ro-RO"/>
          </a:p>
        </p:txBody>
      </p:sp>
      <p:sp>
        <p:nvSpPr>
          <p:cNvPr id="11" name="Conector drept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30" name="Titlu 29"/>
          <p:cNvSpPr>
            <a:spLocks noGrp="1"/>
          </p:cNvSpPr>
          <p:nvPr>
            <p:ph type="title"/>
          </p:nvPr>
        </p:nvSpPr>
        <p:spPr>
          <a:xfrm>
            <a:off x="301752" y="457200"/>
            <a:ext cx="8686800" cy="841248"/>
          </a:xfrm>
        </p:spPr>
        <p:txBody>
          <a:bodyPr/>
          <a:lstStyle/>
          <a:p>
            <a:r>
              <a:rPr kumimoji="0" lang="ro-RO" smtClean="0"/>
              <a:t>Faceți clic pentru a edita stilul de titlu Coordonator</a:t>
            </a:r>
            <a:endParaRPr kumimoji="0" lang="en-US"/>
          </a:p>
        </p:txBody>
      </p:sp>
      <p:sp>
        <p:nvSpPr>
          <p:cNvPr id="12" name="Substituent dată 11"/>
          <p:cNvSpPr>
            <a:spLocks noGrp="1"/>
          </p:cNvSpPr>
          <p:nvPr>
            <p:ph type="dt" sz="half" idx="10"/>
          </p:nvPr>
        </p:nvSpPr>
        <p:spPr/>
        <p:txBody>
          <a:bodyPr/>
          <a:lstStyle/>
          <a:p>
            <a:fld id="{5C384D36-D031-4D1F-BFF1-1E3E83F80CE7}" type="datetimeFigureOut">
              <a:rPr lang="ro-RO" smtClean="0"/>
              <a:pPr/>
              <a:t>09.07.2010</a:t>
            </a:fld>
            <a:endParaRPr lang="ro-RO"/>
          </a:p>
        </p:txBody>
      </p:sp>
      <p:sp>
        <p:nvSpPr>
          <p:cNvPr id="21" name="Substituent subsol 20"/>
          <p:cNvSpPr>
            <a:spLocks noGrp="1"/>
          </p:cNvSpPr>
          <p:nvPr>
            <p:ph type="ftr" sz="quarter" idx="11"/>
          </p:nvPr>
        </p:nvSpPr>
        <p:spPr/>
        <p:txBody>
          <a:bodyPr/>
          <a:lstStyle/>
          <a:p>
            <a:endParaRPr lang="ro-RO"/>
          </a:p>
        </p:txBody>
      </p:sp>
      <p:sp>
        <p:nvSpPr>
          <p:cNvPr id="6" name="Substituent număr diapozitiv 5"/>
          <p:cNvSpPr>
            <a:spLocks noGrp="1"/>
          </p:cNvSpPr>
          <p:nvPr>
            <p:ph type="sldNum" sz="quarter" idx="12"/>
          </p:nvPr>
        </p:nvSpPr>
        <p:spPr/>
        <p:txBody>
          <a:bodyPr/>
          <a:lstStyle/>
          <a:p>
            <a:fld id="{0319DF25-606C-40D3-96C9-ADE2369C6FDD}" type="slidenum">
              <a:rPr lang="ro-RO" smtClean="0"/>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Necompletat">
    <p:spTree>
      <p:nvGrpSpPr>
        <p:cNvPr id="1" name=""/>
        <p:cNvGrpSpPr/>
        <p:nvPr/>
      </p:nvGrpSpPr>
      <p:grpSpPr>
        <a:xfrm>
          <a:off x="0" y="0"/>
          <a:ext cx="0" cy="0"/>
          <a:chOff x="0" y="0"/>
          <a:chExt cx="0" cy="0"/>
        </a:xfrm>
      </p:grpSpPr>
      <p:sp>
        <p:nvSpPr>
          <p:cNvPr id="3" name="Substituent dată 2"/>
          <p:cNvSpPr>
            <a:spLocks noGrp="1"/>
          </p:cNvSpPr>
          <p:nvPr>
            <p:ph type="dt" sz="half" idx="10"/>
          </p:nvPr>
        </p:nvSpPr>
        <p:spPr/>
        <p:txBody>
          <a:bodyPr/>
          <a:lstStyle/>
          <a:p>
            <a:fld id="{5C384D36-D031-4D1F-BFF1-1E3E83F80CE7}" type="datetimeFigureOut">
              <a:rPr lang="ro-RO" smtClean="0"/>
              <a:pPr/>
              <a:t>09.07.2010</a:t>
            </a:fld>
            <a:endParaRPr lang="ro-RO"/>
          </a:p>
        </p:txBody>
      </p:sp>
      <p:sp>
        <p:nvSpPr>
          <p:cNvPr id="24" name="Substituent subsol 23"/>
          <p:cNvSpPr>
            <a:spLocks noGrp="1"/>
          </p:cNvSpPr>
          <p:nvPr>
            <p:ph type="ftr" sz="quarter" idx="11"/>
          </p:nvPr>
        </p:nvSpPr>
        <p:spPr/>
        <p:txBody>
          <a:bodyPr/>
          <a:lstStyle/>
          <a:p>
            <a:endParaRPr lang="ro-RO"/>
          </a:p>
        </p:txBody>
      </p:sp>
      <p:sp>
        <p:nvSpPr>
          <p:cNvPr id="7" name="Substituent număr diapozitiv 6"/>
          <p:cNvSpPr>
            <a:spLocks noGrp="1"/>
          </p:cNvSpPr>
          <p:nvPr>
            <p:ph type="sldNum" sz="quarter" idx="12"/>
          </p:nvPr>
        </p:nvSpPr>
        <p:spPr/>
        <p:txBody>
          <a:bodyPr/>
          <a:lstStyle/>
          <a:p>
            <a:fld id="{0319DF25-606C-40D3-96C9-ADE2369C6FDD}" type="slidenum">
              <a:rPr lang="ro-RO" smtClean="0"/>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ținut cu legendă">
    <p:spTree>
      <p:nvGrpSpPr>
        <p:cNvPr id="1" name=""/>
        <p:cNvGrpSpPr/>
        <p:nvPr/>
      </p:nvGrpSpPr>
      <p:grpSpPr>
        <a:xfrm>
          <a:off x="0" y="0"/>
          <a:ext cx="0" cy="0"/>
          <a:chOff x="0" y="0"/>
          <a:chExt cx="0" cy="0"/>
        </a:xfrm>
      </p:grpSpPr>
      <p:sp>
        <p:nvSpPr>
          <p:cNvPr id="8" name="Conector drept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u 11"/>
          <p:cNvSpPr>
            <a:spLocks noGrp="1"/>
          </p:cNvSpPr>
          <p:nvPr>
            <p:ph type="title"/>
          </p:nvPr>
        </p:nvSpPr>
        <p:spPr>
          <a:xfrm>
            <a:off x="457200" y="5486400"/>
            <a:ext cx="8458200" cy="520700"/>
          </a:xfrm>
        </p:spPr>
        <p:txBody>
          <a:bodyPr anchor="ctr"/>
          <a:lstStyle>
            <a:lvl1pPr algn="l">
              <a:buNone/>
              <a:defRPr sz="2000" b="1"/>
            </a:lvl1pPr>
          </a:lstStyle>
          <a:p>
            <a:r>
              <a:rPr kumimoji="0" lang="ro-RO" smtClean="0"/>
              <a:t>Faceți clic pentru a edita stilul de titlu Coordonator</a:t>
            </a:r>
            <a:endParaRPr kumimoji="0" lang="en-US"/>
          </a:p>
        </p:txBody>
      </p:sp>
      <p:sp>
        <p:nvSpPr>
          <p:cNvPr id="26" name="Substituent text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o-RO" smtClean="0"/>
              <a:t>Faceți clic pentru a edita stilurile de text Coordonator</a:t>
            </a:r>
          </a:p>
        </p:txBody>
      </p:sp>
      <p:sp>
        <p:nvSpPr>
          <p:cNvPr id="14" name="Substituent conținut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25" name="Substituent dată 24"/>
          <p:cNvSpPr>
            <a:spLocks noGrp="1"/>
          </p:cNvSpPr>
          <p:nvPr>
            <p:ph type="dt" sz="half" idx="10"/>
          </p:nvPr>
        </p:nvSpPr>
        <p:spPr/>
        <p:txBody>
          <a:bodyPr/>
          <a:lstStyle/>
          <a:p>
            <a:fld id="{5C384D36-D031-4D1F-BFF1-1E3E83F80CE7}" type="datetimeFigureOut">
              <a:rPr lang="ro-RO" smtClean="0"/>
              <a:pPr/>
              <a:t>09.07.2010</a:t>
            </a:fld>
            <a:endParaRPr lang="ro-RO"/>
          </a:p>
        </p:txBody>
      </p:sp>
      <p:sp>
        <p:nvSpPr>
          <p:cNvPr id="29" name="Substituent subsol 28"/>
          <p:cNvSpPr>
            <a:spLocks noGrp="1"/>
          </p:cNvSpPr>
          <p:nvPr>
            <p:ph type="ftr" sz="quarter" idx="11"/>
          </p:nvPr>
        </p:nvSpPr>
        <p:spPr/>
        <p:txBody>
          <a:bodyPr/>
          <a:lstStyle/>
          <a:p>
            <a:endParaRPr lang="ro-RO"/>
          </a:p>
        </p:txBody>
      </p:sp>
      <p:sp>
        <p:nvSpPr>
          <p:cNvPr id="7" name="Substituent număr diapozitiv 6"/>
          <p:cNvSpPr>
            <a:spLocks noGrp="1"/>
          </p:cNvSpPr>
          <p:nvPr>
            <p:ph type="sldNum" sz="quarter" idx="12"/>
          </p:nvPr>
        </p:nvSpPr>
        <p:spPr/>
        <p:txBody>
          <a:bodyPr/>
          <a:lstStyle/>
          <a:p>
            <a:fld id="{0319DF25-606C-40D3-96C9-ADE2369C6FDD}" type="slidenum">
              <a:rPr lang="ro-RO" smtClean="0"/>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spTree>
      <p:nvGrpSpPr>
        <p:cNvPr id="1" name=""/>
        <p:cNvGrpSpPr/>
        <p:nvPr/>
      </p:nvGrpSpPr>
      <p:grpSpPr>
        <a:xfrm>
          <a:off x="0" y="0"/>
          <a:ext cx="0" cy="0"/>
          <a:chOff x="0" y="0"/>
          <a:chExt cx="0" cy="0"/>
        </a:xfrm>
      </p:grpSpPr>
      <p:sp>
        <p:nvSpPr>
          <p:cNvPr id="13" name="Substituent imagine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o-RO" smtClean="0"/>
              <a:t>Faceți clic pe pictogramă pentru a adăuga o imagine</a:t>
            </a:r>
            <a:endParaRPr kumimoji="0" lang="en-US" dirty="0"/>
          </a:p>
        </p:txBody>
      </p:sp>
      <p:sp>
        <p:nvSpPr>
          <p:cNvPr id="7" name="Substituent dată 6"/>
          <p:cNvSpPr>
            <a:spLocks noGrp="1"/>
          </p:cNvSpPr>
          <p:nvPr>
            <p:ph type="dt" sz="half" idx="10"/>
          </p:nvPr>
        </p:nvSpPr>
        <p:spPr/>
        <p:txBody>
          <a:bodyPr/>
          <a:lstStyle/>
          <a:p>
            <a:fld id="{5C384D36-D031-4D1F-BFF1-1E3E83F80CE7}" type="datetimeFigureOut">
              <a:rPr lang="ro-RO" smtClean="0"/>
              <a:pPr/>
              <a:t>09.07.2010</a:t>
            </a:fld>
            <a:endParaRPr lang="ro-RO"/>
          </a:p>
        </p:txBody>
      </p:sp>
      <p:sp>
        <p:nvSpPr>
          <p:cNvPr id="5" name="Substituent subsol 4"/>
          <p:cNvSpPr>
            <a:spLocks noGrp="1"/>
          </p:cNvSpPr>
          <p:nvPr>
            <p:ph type="ftr" sz="quarter" idx="11"/>
          </p:nvPr>
        </p:nvSpPr>
        <p:spPr/>
        <p:txBody>
          <a:bodyPr/>
          <a:lstStyle/>
          <a:p>
            <a:endParaRPr lang="ro-RO"/>
          </a:p>
        </p:txBody>
      </p:sp>
      <p:sp>
        <p:nvSpPr>
          <p:cNvPr id="31" name="Substituent număr diapozitiv 30"/>
          <p:cNvSpPr>
            <a:spLocks noGrp="1"/>
          </p:cNvSpPr>
          <p:nvPr>
            <p:ph type="sldNum" sz="quarter" idx="12"/>
          </p:nvPr>
        </p:nvSpPr>
        <p:spPr/>
        <p:txBody>
          <a:bodyPr/>
          <a:lstStyle/>
          <a:p>
            <a:fld id="{0319DF25-606C-40D3-96C9-ADE2369C6FDD}" type="slidenum">
              <a:rPr lang="ro-RO" smtClean="0"/>
              <a:pPr/>
              <a:t>‹#›</a:t>
            </a:fld>
            <a:endParaRPr lang="ro-RO"/>
          </a:p>
        </p:txBody>
      </p:sp>
      <p:sp>
        <p:nvSpPr>
          <p:cNvPr id="17" name="Titlu 16"/>
          <p:cNvSpPr>
            <a:spLocks noGrp="1"/>
          </p:cNvSpPr>
          <p:nvPr>
            <p:ph type="title"/>
          </p:nvPr>
        </p:nvSpPr>
        <p:spPr>
          <a:xfrm>
            <a:off x="381000" y="4993760"/>
            <a:ext cx="5867400" cy="522288"/>
          </a:xfrm>
        </p:spPr>
        <p:txBody>
          <a:bodyPr anchor="ctr"/>
          <a:lstStyle>
            <a:lvl1pPr algn="l">
              <a:buNone/>
              <a:defRPr sz="2000" b="1"/>
            </a:lvl1pPr>
          </a:lstStyle>
          <a:p>
            <a:r>
              <a:rPr kumimoji="0" lang="ro-RO" smtClean="0"/>
              <a:t>Faceți clic pentru a edita stilul de titlu Coordonator</a:t>
            </a:r>
            <a:endParaRPr kumimoji="0" lang="en-US"/>
          </a:p>
        </p:txBody>
      </p:sp>
      <p:sp>
        <p:nvSpPr>
          <p:cNvPr id="26" name="Substituent text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o-RO" smtClean="0"/>
              <a:t>Faceți clic pentru a edita stilurile de text Coordonator</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Conector drept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Substituent text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o-RO" smtClean="0"/>
              <a:t>Faceți clic pentru a edita stilurile de text Coordonator</a:t>
            </a:r>
          </a:p>
          <a:p>
            <a:pPr lvl="1" eaLnBrk="1" latinLnBrk="0" hangingPunct="1"/>
            <a:r>
              <a:rPr kumimoji="0" lang="ro-RO" smtClean="0"/>
              <a:t>Al doilea nivel</a:t>
            </a:r>
          </a:p>
          <a:p>
            <a:pPr lvl="2" eaLnBrk="1" latinLnBrk="0" hangingPunct="1"/>
            <a:r>
              <a:rPr kumimoji="0" lang="ro-RO" smtClean="0"/>
              <a:t>Al treilea nivel</a:t>
            </a:r>
          </a:p>
          <a:p>
            <a:pPr lvl="3" eaLnBrk="1" latinLnBrk="0" hangingPunct="1"/>
            <a:r>
              <a:rPr kumimoji="0" lang="ro-RO" smtClean="0"/>
              <a:t>Al patrulea nivel</a:t>
            </a:r>
          </a:p>
          <a:p>
            <a:pPr lvl="4" eaLnBrk="1" latinLnBrk="0" hangingPunct="1"/>
            <a:r>
              <a:rPr kumimoji="0" lang="ro-RO" smtClean="0"/>
              <a:t>Al cincilea nivel</a:t>
            </a:r>
            <a:endParaRPr kumimoji="0" lang="en-US"/>
          </a:p>
        </p:txBody>
      </p:sp>
      <p:sp>
        <p:nvSpPr>
          <p:cNvPr id="11" name="Substituent dată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C384D36-D031-4D1F-BFF1-1E3E83F80CE7}" type="datetimeFigureOut">
              <a:rPr lang="ro-RO" smtClean="0"/>
              <a:pPr/>
              <a:t>09.07.2010</a:t>
            </a:fld>
            <a:endParaRPr lang="ro-RO"/>
          </a:p>
        </p:txBody>
      </p:sp>
      <p:sp>
        <p:nvSpPr>
          <p:cNvPr id="28" name="Substituent subsol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o-RO"/>
          </a:p>
        </p:txBody>
      </p:sp>
      <p:sp>
        <p:nvSpPr>
          <p:cNvPr id="5" name="Substituent număr diapozitiv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0319DF25-606C-40D3-96C9-ADE2369C6FDD}" type="slidenum">
              <a:rPr lang="ro-RO" smtClean="0"/>
              <a:pPr/>
              <a:t>‹#›</a:t>
            </a:fld>
            <a:endParaRPr lang="ro-RO"/>
          </a:p>
        </p:txBody>
      </p:sp>
      <p:sp>
        <p:nvSpPr>
          <p:cNvPr id="10" name="Substituent titlu 9"/>
          <p:cNvSpPr>
            <a:spLocks noGrp="1"/>
          </p:cNvSpPr>
          <p:nvPr>
            <p:ph type="title"/>
          </p:nvPr>
        </p:nvSpPr>
        <p:spPr>
          <a:xfrm>
            <a:off x="304800" y="457200"/>
            <a:ext cx="8686800" cy="838200"/>
          </a:xfrm>
          <a:prstGeom prst="rect">
            <a:avLst/>
          </a:prstGeom>
        </p:spPr>
        <p:txBody>
          <a:bodyPr vert="horz" anchor="ctr">
            <a:normAutofit/>
          </a:bodyPr>
          <a:lstStyle/>
          <a:p>
            <a:r>
              <a:rPr kumimoji="0" lang="ro-RO" smtClean="0"/>
              <a:t>Faceți clic pentru a edita stilul de titlu Coordonator</a:t>
            </a:r>
            <a:endParaRPr kumimoji="0" lang="en-US"/>
          </a:p>
        </p:txBody>
      </p:sp>
      <p:sp>
        <p:nvSpPr>
          <p:cNvPr id="9" name="Conector drept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Conector drept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285720" y="1428736"/>
            <a:ext cx="8686800" cy="4627462"/>
          </a:xfrm>
        </p:spPr>
        <p:txBody>
          <a:bodyPr>
            <a:noAutofit/>
          </a:bodyPr>
          <a:lstStyle/>
          <a:p>
            <a:pPr algn="ctr"/>
            <a:r>
              <a:rPr lang="en-US" sz="4000" b="1" dirty="0" smtClean="0">
                <a:solidFill>
                  <a:srgbClr val="0070C0"/>
                </a:solidFill>
                <a:latin typeface="Comic Sans MS" pitchFamily="66" charset="0"/>
                <a:cs typeface="Arial" pitchFamily="34" charset="0"/>
              </a:rPr>
              <a:t>MATERIALE SI APARATE </a:t>
            </a:r>
            <a:r>
              <a:rPr lang="en-US" sz="4000" b="1" dirty="0" smtClean="0">
                <a:solidFill>
                  <a:srgbClr val="0070C0"/>
                </a:solidFill>
                <a:latin typeface="Comic Sans MS" pitchFamily="66" charset="0"/>
                <a:cs typeface="Arial" pitchFamily="34" charset="0"/>
              </a:rPr>
              <a:t>ELECTRICE</a:t>
            </a:r>
            <a:br>
              <a:rPr lang="en-US" sz="4000" b="1" dirty="0" smtClean="0">
                <a:solidFill>
                  <a:srgbClr val="0070C0"/>
                </a:solidFill>
                <a:latin typeface="Comic Sans MS" pitchFamily="66" charset="0"/>
                <a:cs typeface="Arial" pitchFamily="34" charset="0"/>
              </a:rPr>
            </a:br>
            <a:r>
              <a:rPr lang="en-US" sz="4000" b="1" dirty="0" smtClean="0">
                <a:solidFill>
                  <a:srgbClr val="0070C0"/>
                </a:solidFill>
                <a:latin typeface="Comic Sans MS" pitchFamily="66" charset="0"/>
                <a:cs typeface="Arial" pitchFamily="34" charset="0"/>
              </a:rPr>
              <a:t/>
            </a:r>
            <a:br>
              <a:rPr lang="en-US" sz="4000" b="1" dirty="0" smtClean="0">
                <a:solidFill>
                  <a:srgbClr val="0070C0"/>
                </a:solidFill>
                <a:latin typeface="Comic Sans MS" pitchFamily="66" charset="0"/>
                <a:cs typeface="Arial" pitchFamily="34" charset="0"/>
              </a:rPr>
            </a:br>
            <a:r>
              <a:rPr lang="en-US" sz="4000" b="1" dirty="0" smtClean="0">
                <a:solidFill>
                  <a:srgbClr val="0070C0"/>
                </a:solidFill>
                <a:latin typeface="Comic Sans MS" pitchFamily="66" charset="0"/>
                <a:cs typeface="Arial" pitchFamily="34" charset="0"/>
              </a:rPr>
              <a:t/>
            </a:r>
            <a:br>
              <a:rPr lang="en-US" sz="4000" b="1" dirty="0" smtClean="0">
                <a:solidFill>
                  <a:srgbClr val="0070C0"/>
                </a:solidFill>
                <a:latin typeface="Comic Sans MS" pitchFamily="66" charset="0"/>
                <a:cs typeface="Arial" pitchFamily="34" charset="0"/>
              </a:rPr>
            </a:br>
            <a:r>
              <a:rPr lang="en-US" sz="4000" b="1" dirty="0" smtClean="0">
                <a:solidFill>
                  <a:srgbClr val="0070C0"/>
                </a:solidFill>
                <a:latin typeface="Comic Sans MS" pitchFamily="66" charset="0"/>
                <a:cs typeface="Arial" pitchFamily="34" charset="0"/>
              </a:rPr>
              <a:t>					</a:t>
            </a:r>
            <a:r>
              <a:rPr lang="en-US" sz="1200" b="1" dirty="0" smtClean="0">
                <a:solidFill>
                  <a:srgbClr val="0070C0"/>
                </a:solidFill>
                <a:latin typeface="Comic Sans MS" pitchFamily="66" charset="0"/>
                <a:cs typeface="Arial" pitchFamily="34" charset="0"/>
              </a:rPr>
              <a:t>ELEV CATALIN</a:t>
            </a:r>
            <a:br>
              <a:rPr lang="en-US" sz="1200" b="1" dirty="0" smtClean="0">
                <a:solidFill>
                  <a:srgbClr val="0070C0"/>
                </a:solidFill>
                <a:latin typeface="Comic Sans MS" pitchFamily="66" charset="0"/>
                <a:cs typeface="Arial" pitchFamily="34" charset="0"/>
              </a:rPr>
            </a:br>
            <a:r>
              <a:rPr lang="en-US" sz="1200" b="1" dirty="0" smtClean="0">
                <a:solidFill>
                  <a:srgbClr val="0070C0"/>
                </a:solidFill>
                <a:latin typeface="Comic Sans MS" pitchFamily="66" charset="0"/>
                <a:cs typeface="Arial" pitchFamily="34" charset="0"/>
              </a:rPr>
              <a:t>	</a:t>
            </a:r>
            <a:r>
              <a:rPr lang="en-US" sz="1200" b="1" dirty="0" smtClean="0">
                <a:solidFill>
                  <a:srgbClr val="0070C0"/>
                </a:solidFill>
                <a:latin typeface="Comic Sans MS" pitchFamily="66" charset="0"/>
                <a:cs typeface="Arial" pitchFamily="34" charset="0"/>
              </a:rPr>
              <a:t>		                       COLEGIUL TEHNIC DIMITRIE LEONIDA</a:t>
            </a:r>
            <a:endParaRPr lang="ro-RO" sz="4000" b="1" dirty="0">
              <a:solidFill>
                <a:srgbClr val="0070C0"/>
              </a:solidFill>
              <a:latin typeface="Comic Sans MS" pitchFamily="66"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ubstituent imagine 4" descr="poza1prezentare.jpg"/>
          <p:cNvPicPr>
            <a:picLocks noGrp="1" noChangeAspect="1"/>
          </p:cNvPicPr>
          <p:nvPr>
            <p:ph type="pic" idx="1"/>
          </p:nvPr>
        </p:nvPicPr>
        <p:blipFill>
          <a:blip r:embed="rId2"/>
          <a:srcRect l="10889" r="10889"/>
          <a:stretch>
            <a:fillRect/>
          </a:stretch>
        </p:blipFill>
        <p:spPr>
          <a:xfrm>
            <a:off x="4929188" y="1285875"/>
            <a:ext cx="3814762" cy="3657600"/>
          </a:xfrm>
        </p:spPr>
      </p:pic>
      <p:sp>
        <p:nvSpPr>
          <p:cNvPr id="4" name="Substituent text 3"/>
          <p:cNvSpPr>
            <a:spLocks noGrp="1"/>
          </p:cNvSpPr>
          <p:nvPr>
            <p:ph type="body" sz="half" idx="2"/>
          </p:nvPr>
        </p:nvSpPr>
        <p:spPr>
          <a:xfrm>
            <a:off x="285720" y="571480"/>
            <a:ext cx="4357718" cy="4429156"/>
          </a:xfrm>
        </p:spPr>
        <p:txBody>
          <a:bodyPr>
            <a:normAutofit/>
          </a:bodyPr>
          <a:lstStyle/>
          <a:p>
            <a:endParaRPr lang="en-US" dirty="0" smtClean="0"/>
          </a:p>
          <a:p>
            <a:r>
              <a:rPr lang="en-US" dirty="0" smtClean="0"/>
              <a:t>      ASPECTE INTRODUCTIVE</a:t>
            </a:r>
            <a:endParaRPr lang="en-US" sz="1800" dirty="0" smtClean="0"/>
          </a:p>
          <a:p>
            <a:endParaRPr lang="en-US" sz="1800" dirty="0" smtClean="0"/>
          </a:p>
          <a:p>
            <a:r>
              <a:rPr lang="en-US" sz="1800" dirty="0" smtClean="0"/>
              <a:t>	</a:t>
            </a:r>
            <a:r>
              <a:rPr lang="vi-VN" sz="1800" dirty="0" smtClean="0"/>
              <a:t>Materialele  electrice reprezintă în primul rând, căile de curent, respectiv conductoarele electrice , dar şi accesoriile de montaj ale acestora ( tuburi izolante, cutii de derivaţie,  manşoane ,etc.) ..</a:t>
            </a:r>
            <a:endParaRPr lang="en-US" sz="1800" dirty="0" smtClean="0"/>
          </a:p>
          <a:p>
            <a:r>
              <a:rPr lang="en-US" sz="1900" dirty="0" smtClean="0"/>
              <a:t>	</a:t>
            </a:r>
            <a:r>
              <a:rPr lang="vi-VN" sz="1900" dirty="0" smtClean="0"/>
              <a:t>Aparatele electrice, pe lângă funcţia naturală de cale de curent au şi un rol funcţional bine definit ( conectare, protecţie, măsură. etc. ).</a:t>
            </a:r>
          </a:p>
          <a:p>
            <a:endParaRPr lang="vi-VN" dirty="0" smtClean="0"/>
          </a:p>
          <a:p>
            <a:endParaRPr lang="ro-RO"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ubstituent imagine 4" descr="poza2prez.jpg"/>
          <p:cNvPicPr>
            <a:picLocks noGrp="1" noChangeAspect="1"/>
          </p:cNvPicPr>
          <p:nvPr>
            <p:ph type="pic" idx="1"/>
          </p:nvPr>
        </p:nvPicPr>
        <p:blipFill>
          <a:blip r:embed="rId2" cstate="print"/>
          <a:srcRect l="18567" r="18567"/>
          <a:stretch>
            <a:fillRect/>
          </a:stretch>
        </p:blipFill>
        <p:spPr>
          <a:xfrm>
            <a:off x="6143625" y="1000108"/>
            <a:ext cx="2743200" cy="5143517"/>
          </a:xfrm>
        </p:spPr>
      </p:pic>
      <p:sp>
        <p:nvSpPr>
          <p:cNvPr id="3" name="Titlu 2"/>
          <p:cNvSpPr>
            <a:spLocks noGrp="1"/>
          </p:cNvSpPr>
          <p:nvPr>
            <p:ph type="title"/>
          </p:nvPr>
        </p:nvSpPr>
        <p:spPr>
          <a:xfrm>
            <a:off x="285720" y="428604"/>
            <a:ext cx="5867400" cy="522288"/>
          </a:xfrm>
        </p:spPr>
        <p:txBody>
          <a:bodyPr/>
          <a:lstStyle/>
          <a:p>
            <a:pPr algn="ctr"/>
            <a:r>
              <a:rPr lang="en-US" dirty="0" smtClean="0"/>
              <a:t>CONDUCTOARE  ELECTRICE</a:t>
            </a:r>
            <a:endParaRPr lang="ro-RO" dirty="0"/>
          </a:p>
        </p:txBody>
      </p:sp>
      <p:sp>
        <p:nvSpPr>
          <p:cNvPr id="4" name="Substituent text 3"/>
          <p:cNvSpPr>
            <a:spLocks noGrp="1"/>
          </p:cNvSpPr>
          <p:nvPr>
            <p:ph type="body" sz="half" idx="2"/>
          </p:nvPr>
        </p:nvSpPr>
        <p:spPr>
          <a:xfrm>
            <a:off x="214282" y="1000108"/>
            <a:ext cx="5867400" cy="5429288"/>
          </a:xfrm>
        </p:spPr>
        <p:txBody>
          <a:bodyPr>
            <a:normAutofit lnSpcReduction="10000"/>
          </a:bodyPr>
          <a:lstStyle/>
          <a:p>
            <a:r>
              <a:rPr lang="en-US" sz="1300" b="1" dirty="0" smtClean="0"/>
              <a:t>	</a:t>
            </a:r>
            <a:r>
              <a:rPr lang="vi-VN" sz="1300" b="1" dirty="0" smtClean="0"/>
              <a:t>Conductorul electric</a:t>
            </a:r>
            <a:r>
              <a:rPr lang="vi-VN" sz="1300" u="sng" dirty="0" smtClean="0"/>
              <a:t> </a:t>
            </a:r>
            <a:r>
              <a:rPr lang="vi-VN" sz="1300" dirty="0" smtClean="0"/>
              <a:t> este un corp metalic , care constituie o cale unică de curent, formată din unul (conductor unifilar ) sau mai multe fire (conductor multifilar). In funcţie de forma secţiunii, conductorul poate fi  rotund sau sector , obţinut prin presare .</a:t>
            </a:r>
          </a:p>
          <a:p>
            <a:r>
              <a:rPr lang="en-US" sz="1300" b="1" dirty="0" smtClean="0"/>
              <a:t>	</a:t>
            </a:r>
            <a:r>
              <a:rPr lang="vi-VN" sz="1300" b="1" dirty="0" smtClean="0"/>
              <a:t>Conducta electrică</a:t>
            </a:r>
            <a:r>
              <a:rPr lang="vi-VN" sz="1300" dirty="0" smtClean="0"/>
              <a:t>, este o noţiune complexă, cu care este definită o cale de curent formată din conductoare ( unul sau mai multe ) , izolate , cu sau fără învelişuri sau mantale .</a:t>
            </a:r>
          </a:p>
          <a:p>
            <a:r>
              <a:rPr lang="en-US" sz="1300" b="1" dirty="0" smtClean="0"/>
              <a:t>	</a:t>
            </a:r>
            <a:r>
              <a:rPr lang="vi-VN" sz="1300" b="1" dirty="0" smtClean="0"/>
              <a:t>Cablul electric</a:t>
            </a:r>
            <a:r>
              <a:rPr lang="vi-VN" sz="1300" dirty="0" smtClean="0"/>
              <a:t> este un ansamblu format din unul sau mai multe conductoare izolate înfuniate după un anumit sistem, având mantale individuale sau comune , cu eventuale învelişuri de protecţie, armături sau ecrane .</a:t>
            </a:r>
            <a:r>
              <a:rPr lang="en-US" sz="1300" dirty="0" smtClean="0"/>
              <a:t> </a:t>
            </a:r>
            <a:r>
              <a:rPr lang="vi-VN" sz="1300" dirty="0" smtClean="0"/>
              <a:t>Dacă materialul din care este confecţionat conductorul, este aluminiul, atunci prima literă este A</a:t>
            </a:r>
            <a:r>
              <a:rPr lang="vi-VN" sz="1300" baseline="-25000" dirty="0" smtClean="0"/>
              <a:t>p</a:t>
            </a:r>
            <a:r>
              <a:rPr lang="vi-VN" sz="1300" dirty="0" smtClean="0"/>
              <a:t> .</a:t>
            </a:r>
          </a:p>
          <a:p>
            <a:r>
              <a:rPr lang="en-US" sz="1300" dirty="0" smtClean="0"/>
              <a:t>	</a:t>
            </a:r>
            <a:r>
              <a:rPr lang="vi-VN" sz="1300" dirty="0" smtClean="0"/>
              <a:t>Simbolurile conductoarelor şi cablurilor trebuie să cuprindă, în ordine cel puţin:</a:t>
            </a:r>
          </a:p>
          <a:p>
            <a:r>
              <a:rPr lang="en-US" sz="1300" dirty="0" smtClean="0"/>
              <a:t>	</a:t>
            </a:r>
            <a:r>
              <a:rPr lang="vi-VN" sz="1300" dirty="0" smtClean="0"/>
              <a:t>- litera sau grupul de litere de mai sus ;</a:t>
            </a:r>
          </a:p>
          <a:p>
            <a:r>
              <a:rPr lang="en-US" sz="1300" dirty="0" smtClean="0"/>
              <a:t>	</a:t>
            </a:r>
            <a:r>
              <a:rPr lang="vi-VN" sz="1300" dirty="0" smtClean="0"/>
              <a:t>- simbolul învelişurilor ce le conţine, soluţia de realizare a acestora ( de la conductor spre exterior ) ;</a:t>
            </a:r>
          </a:p>
          <a:p>
            <a:r>
              <a:rPr lang="en-US" sz="1300" dirty="0" smtClean="0"/>
              <a:t>	</a:t>
            </a:r>
            <a:r>
              <a:rPr lang="vi-VN" sz="1300" dirty="0" smtClean="0"/>
              <a:t>Simbolizarea  cablurilor  electrice de energie  se face astfel :</a:t>
            </a:r>
          </a:p>
          <a:p>
            <a:r>
              <a:rPr lang="en-US" sz="1300" dirty="0" smtClean="0"/>
              <a:t>	</a:t>
            </a:r>
            <a:r>
              <a:rPr lang="vi-VN" sz="1300" dirty="0" smtClean="0"/>
              <a:t>- C - cablu de energie  la începutul simbolului  sau cauciuc pentru litera a doua din simbol ;</a:t>
            </a:r>
          </a:p>
          <a:p>
            <a:pPr lvl="0"/>
            <a:r>
              <a:rPr lang="en-US" sz="1300" dirty="0" smtClean="0"/>
              <a:t>	</a:t>
            </a:r>
            <a:r>
              <a:rPr lang="vi-VN" sz="1300" dirty="0" smtClean="0"/>
              <a:t>- H - hârtie impregnată ;</a:t>
            </a:r>
          </a:p>
          <a:p>
            <a:r>
              <a:rPr lang="en-US" sz="1300" dirty="0" smtClean="0"/>
              <a:t>	</a:t>
            </a:r>
            <a:r>
              <a:rPr lang="vi-VN" sz="1300" dirty="0" smtClean="0"/>
              <a:t>- M </a:t>
            </a:r>
            <a:r>
              <a:rPr lang="en-US" sz="1300" dirty="0" smtClean="0"/>
              <a:t>- </a:t>
            </a:r>
            <a:r>
              <a:rPr lang="vi-VN" sz="1300" dirty="0" smtClean="0"/>
              <a:t>pentru instalaţii mobile ;</a:t>
            </a:r>
          </a:p>
          <a:p>
            <a:pPr lvl="0"/>
            <a:r>
              <a:rPr lang="en-US" sz="1300" dirty="0" smtClean="0"/>
              <a:t>	</a:t>
            </a:r>
            <a:r>
              <a:rPr lang="vi-VN" sz="1300" dirty="0" smtClean="0"/>
              <a:t>- </a:t>
            </a:r>
            <a:r>
              <a:rPr lang="en-US" sz="1300" dirty="0" smtClean="0"/>
              <a:t> </a:t>
            </a:r>
            <a:r>
              <a:rPr lang="vi-VN" sz="1300" dirty="0" smtClean="0"/>
              <a:t>I  </a:t>
            </a:r>
            <a:r>
              <a:rPr lang="en-US" sz="1300" dirty="0" smtClean="0"/>
              <a:t>-</a:t>
            </a:r>
            <a:r>
              <a:rPr lang="vi-VN" sz="1300" dirty="0" smtClean="0"/>
              <a:t> iută ;</a:t>
            </a:r>
          </a:p>
          <a:p>
            <a:pPr lvl="0"/>
            <a:r>
              <a:rPr lang="en-US" sz="1300" dirty="0" smtClean="0"/>
              <a:t>	</a:t>
            </a:r>
            <a:r>
              <a:rPr lang="vi-VN" sz="1300" dirty="0" smtClean="0"/>
              <a:t>-  E - ecran ;</a:t>
            </a:r>
            <a:br>
              <a:rPr lang="vi-VN" sz="1300" dirty="0" smtClean="0"/>
            </a:br>
            <a:r>
              <a:rPr lang="en-US" sz="1300" dirty="0" smtClean="0"/>
              <a:t>	</a:t>
            </a:r>
            <a:r>
              <a:rPr lang="vi-VN" sz="1300" dirty="0" smtClean="0"/>
              <a:t>- A  - aluminiu la începutul simbolului şi armătură la sfârşit ;</a:t>
            </a:r>
          </a:p>
          <a:p>
            <a:r>
              <a:rPr lang="en-US" sz="1300" dirty="0" smtClean="0"/>
              <a:t>	</a:t>
            </a:r>
            <a:r>
              <a:rPr lang="vi-VN" sz="1300" dirty="0" smtClean="0"/>
              <a:t>- Y - </a:t>
            </a:r>
            <a:r>
              <a:rPr lang="en-US" sz="1300" dirty="0" smtClean="0"/>
              <a:t> </a:t>
            </a:r>
            <a:r>
              <a:rPr lang="vi-VN" sz="1300" dirty="0" smtClean="0"/>
              <a:t>material plastic pentru izolaţie  sau manta ;-</a:t>
            </a:r>
            <a:endParaRPr lang="en-US" sz="1300" dirty="0" smtClean="0"/>
          </a:p>
          <a:p>
            <a:r>
              <a:rPr lang="en-US" sz="1300" dirty="0" smtClean="0"/>
              <a:t>	- </a:t>
            </a:r>
            <a:r>
              <a:rPr lang="vi-VN" sz="1300" dirty="0" smtClean="0"/>
              <a:t> P - plumb .</a:t>
            </a:r>
          </a:p>
          <a:p>
            <a:endParaRPr lang="ro-RO"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ubstituent imagine 4" descr="poza3prez.jpg"/>
          <p:cNvPicPr>
            <a:picLocks noGrp="1" noChangeAspect="1"/>
          </p:cNvPicPr>
          <p:nvPr>
            <p:ph type="pic" idx="1"/>
          </p:nvPr>
        </p:nvPicPr>
        <p:blipFill>
          <a:blip r:embed="rId2"/>
          <a:srcRect t="13636" b="13636"/>
          <a:stretch>
            <a:fillRect/>
          </a:stretch>
        </p:blipFill>
        <p:spPr>
          <a:xfrm>
            <a:off x="3500430" y="642918"/>
            <a:ext cx="5029200" cy="3657600"/>
          </a:xfrm>
        </p:spPr>
      </p:pic>
      <p:sp>
        <p:nvSpPr>
          <p:cNvPr id="3" name="Titlu 2"/>
          <p:cNvSpPr>
            <a:spLocks noGrp="1"/>
          </p:cNvSpPr>
          <p:nvPr>
            <p:ph type="title"/>
          </p:nvPr>
        </p:nvSpPr>
        <p:spPr>
          <a:xfrm>
            <a:off x="357158" y="785794"/>
            <a:ext cx="5867400" cy="522288"/>
          </a:xfrm>
        </p:spPr>
        <p:txBody>
          <a:bodyPr/>
          <a:lstStyle/>
          <a:p>
            <a:pPr algn="ctr"/>
            <a:r>
              <a:rPr lang="en-US" dirty="0" smtClean="0"/>
              <a:t>TUBURI DE PROTECTIE</a:t>
            </a:r>
            <a:endParaRPr lang="ro-RO" dirty="0"/>
          </a:p>
        </p:txBody>
      </p:sp>
      <p:sp>
        <p:nvSpPr>
          <p:cNvPr id="4" name="Substituent text 3"/>
          <p:cNvSpPr>
            <a:spLocks noGrp="1"/>
          </p:cNvSpPr>
          <p:nvPr>
            <p:ph type="body" sz="half" idx="2"/>
          </p:nvPr>
        </p:nvSpPr>
        <p:spPr>
          <a:xfrm>
            <a:off x="381000" y="1785926"/>
            <a:ext cx="5867400" cy="4515642"/>
          </a:xfrm>
        </p:spPr>
        <p:txBody>
          <a:bodyPr>
            <a:normAutofit/>
          </a:bodyPr>
          <a:lstStyle/>
          <a:p>
            <a:pPr>
              <a:lnSpc>
                <a:spcPct val="150000"/>
              </a:lnSpc>
            </a:pPr>
            <a:r>
              <a:rPr lang="en-US" dirty="0" smtClean="0"/>
              <a:t>	</a:t>
            </a:r>
            <a:r>
              <a:rPr lang="vi-VN" dirty="0" smtClean="0"/>
              <a:t>Pentru protejarea împotriva  loviturilor mecanice şi acţiunii mediului ambiant, conductoarele se trag în tuburi de protecţie  alese în funcţie  de numărul şi secţiunea  conductoarelor şi de gradul de protecţie pe care trebuie să-l asigure . Intr-un tub se introduc un număr de 1-7 conductoare izolate</a:t>
            </a:r>
            <a:r>
              <a:rPr lang="vi-VN" b="1" dirty="0" smtClean="0"/>
              <a:t> </a:t>
            </a:r>
            <a:r>
              <a:rPr lang="en-US" b="1" dirty="0" smtClean="0"/>
              <a:t>.</a:t>
            </a:r>
            <a:endParaRPr lang="vi-VN" dirty="0" smtClean="0"/>
          </a:p>
          <a:p>
            <a:pPr>
              <a:lnSpc>
                <a:spcPct val="150000"/>
              </a:lnSpc>
            </a:pPr>
            <a:r>
              <a:rPr lang="en-US" dirty="0" smtClean="0"/>
              <a:t>	</a:t>
            </a:r>
            <a:r>
              <a:rPr lang="vi-VN" dirty="0" smtClean="0"/>
              <a:t>Tuburile se montează îngropat sau aparent, pe suporţi necombustibili şi la distanţă de sursele de căldură.</a:t>
            </a:r>
          </a:p>
          <a:p>
            <a:pPr>
              <a:lnSpc>
                <a:spcPct val="150000"/>
              </a:lnSpc>
            </a:pPr>
            <a:r>
              <a:rPr lang="en-US" dirty="0" smtClean="0"/>
              <a:t>	</a:t>
            </a:r>
            <a:r>
              <a:rPr lang="vi-VN" dirty="0" smtClean="0"/>
              <a:t>Din punct de vedere constructiv, tuburile pot fi cu manta rigidă şi respectiv tuburile flexibile . </a:t>
            </a:r>
          </a:p>
          <a:p>
            <a:pPr>
              <a:lnSpc>
                <a:spcPct val="150000"/>
              </a:lnSpc>
            </a:pPr>
            <a:r>
              <a:rPr lang="en-US" dirty="0" smtClean="0"/>
              <a:t>	</a:t>
            </a:r>
            <a:r>
              <a:rPr lang="vi-VN" dirty="0" smtClean="0"/>
              <a:t>Utilizarea tuburilor  de protecţie  la realizarea reţelelor electrice necesită şi o serie de accesorii cum ar fi manşoane de legătură, coturi, curbe, doze de ramificaţie, de trecere sau de aparat.</a:t>
            </a:r>
          </a:p>
          <a:p>
            <a:endParaRPr lang="ro-RO"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ubstituent imagine 5" descr="poza4prez.gif"/>
          <p:cNvPicPr>
            <a:picLocks noGrp="1" noChangeAspect="1"/>
          </p:cNvPicPr>
          <p:nvPr>
            <p:ph type="pic" idx="1"/>
          </p:nvPr>
        </p:nvPicPr>
        <p:blipFill>
          <a:blip r:embed="rId2"/>
          <a:srcRect/>
          <a:stretch>
            <a:fillRect/>
          </a:stretch>
        </p:blipFill>
        <p:spPr>
          <a:xfrm>
            <a:off x="6000760" y="1500174"/>
            <a:ext cx="2857520" cy="3214695"/>
          </a:xfrm>
        </p:spPr>
      </p:pic>
      <p:sp>
        <p:nvSpPr>
          <p:cNvPr id="3" name="Titlu 2"/>
          <p:cNvSpPr>
            <a:spLocks noGrp="1"/>
          </p:cNvSpPr>
          <p:nvPr>
            <p:ph type="title"/>
          </p:nvPr>
        </p:nvSpPr>
        <p:spPr>
          <a:xfrm>
            <a:off x="428596" y="642918"/>
            <a:ext cx="5867400" cy="522288"/>
          </a:xfrm>
        </p:spPr>
        <p:txBody>
          <a:bodyPr/>
          <a:lstStyle/>
          <a:p>
            <a:r>
              <a:rPr lang="en-US" dirty="0" smtClean="0"/>
              <a:t>APARATE ELECTRICE</a:t>
            </a:r>
            <a:endParaRPr lang="ro-RO" dirty="0"/>
          </a:p>
        </p:txBody>
      </p:sp>
      <p:sp>
        <p:nvSpPr>
          <p:cNvPr id="4" name="Substituent text 3"/>
          <p:cNvSpPr>
            <a:spLocks noGrp="1"/>
          </p:cNvSpPr>
          <p:nvPr>
            <p:ph type="body" sz="half" idx="2"/>
          </p:nvPr>
        </p:nvSpPr>
        <p:spPr>
          <a:xfrm>
            <a:off x="214282" y="1357298"/>
            <a:ext cx="5867400" cy="4643470"/>
          </a:xfrm>
        </p:spPr>
        <p:txBody>
          <a:bodyPr>
            <a:normAutofit/>
          </a:bodyPr>
          <a:lstStyle/>
          <a:p>
            <a:r>
              <a:rPr lang="en-US" dirty="0" smtClean="0"/>
              <a:t>     </a:t>
            </a:r>
            <a:r>
              <a:rPr lang="vi-VN" sz="1800" b="1" dirty="0" smtClean="0"/>
              <a:t>Prize cu fise  </a:t>
            </a:r>
            <a:endParaRPr lang="en-US" b="1" dirty="0" smtClean="0"/>
          </a:p>
          <a:p>
            <a:r>
              <a:rPr lang="en-US" dirty="0" smtClean="0"/>
              <a:t>	A</a:t>
            </a:r>
            <a:r>
              <a:rPr lang="vi-VN" dirty="0" smtClean="0"/>
              <a:t>u rolul  de a alimenta receptori debroşabili, mono sau trifazaţi, de regulă electrocasnici . Prin introducerea fişei receptorului electric în priză, se realizează , de regulă, numai conectarea  la reţeaua  electrică nu şi comanda receptorului respectiv.</a:t>
            </a:r>
          </a:p>
          <a:p>
            <a:r>
              <a:rPr lang="en-US" dirty="0" smtClean="0"/>
              <a:t>	</a:t>
            </a:r>
            <a:r>
              <a:rPr lang="vi-VN" dirty="0" smtClean="0"/>
              <a:t>Comanda propriu -zisă ( controlul ) , se asigură cu aparate electrice de comandă montate pe receptorul electric.</a:t>
            </a:r>
            <a:r>
              <a:rPr lang="en-US" dirty="0" smtClean="0"/>
              <a:t> </a:t>
            </a:r>
            <a:r>
              <a:rPr lang="vi-VN" dirty="0" smtClean="0"/>
              <a:t>Prizele cu fişe pot fi fără , sau cu contact de protecţie în care  caz, contactul de protecţie se realizează înaintea  celor de alimentare cu energie elctrică.</a:t>
            </a:r>
          </a:p>
          <a:p>
            <a:r>
              <a:rPr lang="en-US" dirty="0" smtClean="0"/>
              <a:t>	</a:t>
            </a:r>
            <a:r>
              <a:rPr lang="vi-VN" dirty="0" smtClean="0"/>
              <a:t>Prizele bipolare necesare alimentării receptorilor  monofazaţi, au  curentul nominal ( de conectare, deconectare ) de 10 A. Ca urmare, receptorii electrici  monofazaţi, destinaţi a fi alimentaţi prin fişe, de la prize bipolare, nu au  ( sau nu trebuie să aibă) o putere mai mare de 2 kVA .</a:t>
            </a:r>
          </a:p>
          <a:p>
            <a:r>
              <a:rPr lang="en-US" dirty="0" smtClean="0"/>
              <a:t>	</a:t>
            </a:r>
            <a:r>
              <a:rPr lang="vi-VN" dirty="0" smtClean="0"/>
              <a:t>Fişele bipolare se fabrică pentru două game de curenţi 6 A, respectiv  10A. Prizele cu fişe pentru alimentarea receptorilor electrici trifazaţi au o gamă de</a:t>
            </a:r>
            <a:r>
              <a:rPr lang="en-US" dirty="0" smtClean="0"/>
              <a:t> </a:t>
            </a:r>
            <a:r>
              <a:rPr lang="vi-VN" dirty="0" smtClean="0"/>
              <a:t>curenţi nominali mai largă ( 6 - 63 A ).</a:t>
            </a:r>
          </a:p>
          <a:p>
            <a:endParaRPr lang="ro-RO"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urist">
  <a:themeElements>
    <a:clrScheme name="Turist">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urist">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56</TotalTime>
  <Words>18</Words>
  <Application>Microsoft Office PowerPoint</Application>
  <PresentationFormat>Expunere pe ecran (4:3)</PresentationFormat>
  <Paragraphs>32</Paragraphs>
  <Slides>5</Slides>
  <Notes>0</Notes>
  <HiddenSlides>0</HiddenSlides>
  <MMClips>0</MMClips>
  <ScaleCrop>false</ScaleCrop>
  <HeadingPairs>
    <vt:vector size="4" baseType="variant">
      <vt:variant>
        <vt:lpstr>Temă</vt:lpstr>
      </vt:variant>
      <vt:variant>
        <vt:i4>1</vt:i4>
      </vt:variant>
      <vt:variant>
        <vt:lpstr>Titluri diapozitive</vt:lpstr>
      </vt:variant>
      <vt:variant>
        <vt:i4>5</vt:i4>
      </vt:variant>
    </vt:vector>
  </HeadingPairs>
  <TitlesOfParts>
    <vt:vector size="6" baseType="lpstr">
      <vt:lpstr>Turist</vt:lpstr>
      <vt:lpstr>MATERIALE SI APARATE ELECTRICE        ELEV CATALIN                           COLEGIUL TEHNIC DIMITRIE LEONIDA</vt:lpstr>
      <vt:lpstr>Diapozitivul 2</vt:lpstr>
      <vt:lpstr>CONDUCTOARE  ELECTRICE</vt:lpstr>
      <vt:lpstr>TUBURI DE PROTECTIE</vt:lpstr>
      <vt:lpstr>APARATE ELECTRICE</vt:lpstr>
    </vt:vector>
  </TitlesOfParts>
  <Company>Unitate Scolara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MATERIALE SI APARATE ELECTRICE</dc:title>
  <dc:creator>user</dc:creator>
  <cp:lastModifiedBy>user</cp:lastModifiedBy>
  <cp:revision>10</cp:revision>
  <dcterms:created xsi:type="dcterms:W3CDTF">2010-07-09T08:12:58Z</dcterms:created>
  <dcterms:modified xsi:type="dcterms:W3CDTF">2010-07-09T09:42:12Z</dcterms:modified>
</cp:coreProperties>
</file>